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71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494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67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18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48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03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83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18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32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08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75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6BC18-525F-486F-93F0-DD09534DAA59}" type="datetimeFigureOut">
              <a:rPr lang="fr-FR" smtClean="0"/>
              <a:t>07/07/2025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676A-49D5-484B-BBE7-5A29E354E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015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3AFCE46-6661-485F-B223-1280E1A88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507" y="942535"/>
            <a:ext cx="3532237" cy="469400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97E6B01-FC33-4F77-AA1C-C704FBFBCD1A}"/>
              </a:ext>
            </a:extLst>
          </p:cNvPr>
          <p:cNvSpPr txBox="1"/>
          <p:nvPr/>
        </p:nvSpPr>
        <p:spPr>
          <a:xfrm>
            <a:off x="6096000" y="1195754"/>
            <a:ext cx="4722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Fête de </a:t>
            </a:r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l’Assomption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61481DE-8D5B-495E-9290-0A3C29F93746}"/>
              </a:ext>
            </a:extLst>
          </p:cNvPr>
          <p:cNvSpPr txBox="1"/>
          <p:nvPr/>
        </p:nvSpPr>
        <p:spPr>
          <a:xfrm>
            <a:off x="6382042" y="2025748"/>
            <a:ext cx="396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Vendredi 15 août 2025 à Ste Catherine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B740B2D-9AD0-4C17-9832-734208341D78}"/>
              </a:ext>
            </a:extLst>
          </p:cNvPr>
          <p:cNvSpPr txBox="1"/>
          <p:nvPr/>
        </p:nvSpPr>
        <p:spPr>
          <a:xfrm>
            <a:off x="5712940" y="2824872"/>
            <a:ext cx="2193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+mj-lt"/>
                <a:cs typeface="Times New Roman" panose="02020603050405020304" pitchFamily="18" charset="0"/>
              </a:rPr>
              <a:t>=&gt;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Messe à 10h30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A6CA531-7EE8-4B36-9829-AC5117404902}"/>
              </a:ext>
            </a:extLst>
          </p:cNvPr>
          <p:cNvSpPr txBox="1"/>
          <p:nvPr/>
        </p:nvSpPr>
        <p:spPr>
          <a:xfrm>
            <a:off x="5838093" y="3365328"/>
            <a:ext cx="59506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latin typeface="+mj-lt"/>
                <a:cs typeface="Times New Roman" panose="02020603050405020304" pitchFamily="18" charset="0"/>
              </a:rPr>
              <a:t>=&gt;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Apéritif offert, suivi d’un repas partagé </a:t>
            </a:r>
          </a:p>
          <a:p>
            <a:pPr algn="ctr"/>
            <a:r>
              <a:rPr lang="fr-FR" dirty="0"/>
              <a:t>dans la salle sous la mairie                                                               </a:t>
            </a:r>
            <a:r>
              <a:rPr lang="fr-FR" dirty="0">
                <a:latin typeface="+mj-lt"/>
              </a:rPr>
              <a:t>(</a:t>
            </a:r>
            <a:r>
              <a:rPr lang="fr-FR" i="1" dirty="0">
                <a:latin typeface="+mj-lt"/>
              </a:rPr>
              <a:t>chacun apporte un plat salé ou sucré… et ses couverts</a:t>
            </a:r>
            <a:r>
              <a:rPr lang="fr-FR" dirty="0">
                <a:latin typeface="+mj-lt"/>
              </a:rPr>
              <a:t>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428BE58-4097-4451-9249-000C9FAC6DAA}"/>
              </a:ext>
            </a:extLst>
          </p:cNvPr>
          <p:cNvSpPr txBox="1"/>
          <p:nvPr/>
        </p:nvSpPr>
        <p:spPr>
          <a:xfrm>
            <a:off x="5712940" y="4712677"/>
            <a:ext cx="620239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+mj-lt"/>
                <a:cs typeface="Times New Roman" panose="02020603050405020304" pitchFamily="18" charset="0"/>
              </a:rPr>
              <a:t>=&gt;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 14h15 …. marche vers la grotte de </a:t>
            </a:r>
            <a:r>
              <a:rPr lang="fr-F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Chateauvieux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dirty="0"/>
              <a:t>                          ou diverses animations sur place</a:t>
            </a:r>
          </a:p>
          <a:p>
            <a:endParaRPr lang="fr-FR" dirty="0"/>
          </a:p>
          <a:p>
            <a:r>
              <a:rPr lang="fr-FR" dirty="0"/>
              <a:t>     et 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bénédiction de la grotte</a:t>
            </a:r>
            <a:r>
              <a:rPr lang="fr-FR" dirty="0"/>
              <a:t>….. qui a été rénovée</a:t>
            </a:r>
          </a:p>
        </p:txBody>
      </p:sp>
    </p:spTree>
    <p:extLst>
      <p:ext uri="{BB962C8B-B14F-4D97-AF65-F5344CB8AC3E}">
        <p14:creationId xmlns:p14="http://schemas.microsoft.com/office/powerpoint/2010/main" val="2364488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aun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68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BALOUET Bernard</dc:creator>
  <cp:lastModifiedBy>BALOUET Bernard</cp:lastModifiedBy>
  <cp:revision>3</cp:revision>
  <dcterms:created xsi:type="dcterms:W3CDTF">2025-07-07T12:29:29Z</dcterms:created>
  <dcterms:modified xsi:type="dcterms:W3CDTF">2025-07-07T12:54:31Z</dcterms:modified>
</cp:coreProperties>
</file>